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Природные источники углеводородов: нефть и природный газ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Добро пожаловать на презентацию, посвященную природным источникам углеводородов - нефти и природному газу. В этой презентации мы рассмотрим, что такое нефть и природный газ, откуда они берутся, как их добывают и используют, а также какие экологические проблемы связаны с их производством.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0812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Что такое нефть и природный газ?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Нефть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Нефть - это вязкая, маслянистая жидкость, образованная из остатков древних организмов. Нефть является ценным ресурсом, используемым в производстве топлива, смазочных материалов, пластиков и других химических продуктов.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Природный газ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Природный газ - это смесь газов, состоящая в основном из метана. Природный газ - это более экологически чистое топливо, чем нефть, и используется для отопления, производства электроэнергии и химической промышленности.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3" y="596860"/>
            <a:ext cx="7663815" cy="1982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Геологическое происхождение нефти и газа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2245" y="2896791"/>
            <a:ext cx="22860" cy="4735949"/>
          </a:xfrm>
          <a:prstGeom prst="roundRect">
            <a:avLst>
              <a:gd name="adj" fmla="val 388545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758702" y="3361134"/>
            <a:ext cx="740093" cy="22860"/>
          </a:xfrm>
          <a:prstGeom prst="roundRect">
            <a:avLst>
              <a:gd name="adj" fmla="val 388545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305788" y="3134678"/>
            <a:ext cx="475774" cy="47577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1047" y="3213973"/>
            <a:ext cx="14525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6797" y="3108246"/>
            <a:ext cx="6183511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Остатки организмов, таких как планктон и водоросли, накапливались на дне древних морей и озер.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758702" y="4672013"/>
            <a:ext cx="740093" cy="22860"/>
          </a:xfrm>
          <a:prstGeom prst="roundRect">
            <a:avLst>
              <a:gd name="adj" fmla="val 388545"/>
            </a:avLst>
          </a:prstGeom>
          <a:solidFill>
            <a:srgbClr val="E5BEB2"/>
          </a:solidFill>
          <a:ln/>
        </p:spPr>
      </p:sp>
      <p:sp>
        <p:nvSpPr>
          <p:cNvPr id="10" name="Shape 7"/>
          <p:cNvSpPr/>
          <p:nvPr/>
        </p:nvSpPr>
        <p:spPr>
          <a:xfrm>
            <a:off x="6305788" y="4445556"/>
            <a:ext cx="475774" cy="47577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7711" y="4524851"/>
            <a:ext cx="191929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7706797" y="4419124"/>
            <a:ext cx="6183511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 течением времени эти организмы погребались под слоями осадочных пород и подвергались воздействию высоких температур и давления.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758702" y="6321147"/>
            <a:ext cx="740093" cy="22860"/>
          </a:xfrm>
          <a:prstGeom prst="roundRect">
            <a:avLst>
              <a:gd name="adj" fmla="val 388545"/>
            </a:avLst>
          </a:prstGeom>
          <a:solidFill>
            <a:srgbClr val="E5BEB2"/>
          </a:solidFill>
          <a:ln/>
        </p:spPr>
      </p:sp>
      <p:sp>
        <p:nvSpPr>
          <p:cNvPr id="14" name="Shape 11"/>
          <p:cNvSpPr/>
          <p:nvPr/>
        </p:nvSpPr>
        <p:spPr>
          <a:xfrm>
            <a:off x="6305788" y="6094690"/>
            <a:ext cx="475774" cy="475774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53902" y="6173986"/>
            <a:ext cx="17954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Text 13"/>
          <p:cNvSpPr/>
          <p:nvPr/>
        </p:nvSpPr>
        <p:spPr>
          <a:xfrm>
            <a:off x="7706797" y="6068258"/>
            <a:ext cx="6183511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результате этого процесса, который называется диагенезом и катагенезом, органический материал преобразовывался в углеводороды - нефть и природный газ.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Методы разведки и добычи нефти и газа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6162199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Геофизические исследования, такие как сейсмическая разведка, позволяют обнаружить залежи углеводородов под землей.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728" y="430791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Скважины бурятся для извлечения нефти и газа. Скважины могут быть наземными или морскими.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607504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Нефть и газ транспортируются по трубопроводам или на танкерах до перерабатывающих заводов.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515" y="680204"/>
            <a:ext cx="7760970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Основные месторождения нефти и газа в мире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1515" y="2310170"/>
            <a:ext cx="3732252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1272778" y="3208973"/>
            <a:ext cx="256972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Саудовская Аравия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1515" y="3636050"/>
            <a:ext cx="3732252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Крупнейший в мире производитель нефти, с запасами более 260 млрд баррелей.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0114" y="2310170"/>
            <a:ext cx="3732371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5100" dirty="0"/>
          </a:p>
        </p:txBody>
      </p:sp>
      <p:sp>
        <p:nvSpPr>
          <p:cNvPr id="8" name="Text 5"/>
          <p:cNvSpPr/>
          <p:nvPr/>
        </p:nvSpPr>
        <p:spPr>
          <a:xfrm>
            <a:off x="5351383" y="3208973"/>
            <a:ext cx="246971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Россия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20114" y="3636050"/>
            <a:ext cx="3732371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Огромные запасы нефти и газа, занимает второе место в мире по добыче.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1515" y="5275421"/>
            <a:ext cx="3732252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5100" dirty="0"/>
          </a:p>
        </p:txBody>
      </p:sp>
      <p:sp>
        <p:nvSpPr>
          <p:cNvPr id="11" name="Text 8"/>
          <p:cNvSpPr/>
          <p:nvPr/>
        </p:nvSpPr>
        <p:spPr>
          <a:xfrm>
            <a:off x="1322784" y="6174224"/>
            <a:ext cx="246971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США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91515" y="6601301"/>
            <a:ext cx="3732252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Ведущая нефтедобывающая страна, активно развивает производство сланцевой нефти.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561" y="599123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Применение нефти и природного газа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1" y="2094905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561" y="2770346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Транспорт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5561" y="3187541"/>
            <a:ext cx="3751659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Нефть используется для производства бензина, дизельного топлива и других видов топлива для автомобилей, самолетов и судов.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61" y="2094905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6661" y="2770346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Отопление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716661" y="3187541"/>
            <a:ext cx="3751778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Природный газ используется для отопления домов, зданий и промышленных объектов.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5001458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561" y="5676900"/>
            <a:ext cx="375165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Производство электроэнергии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5561" y="6395561"/>
            <a:ext cx="3751659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Природный газ используется для выработки электроэнергии на электростанциях.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661" y="5001458"/>
            <a:ext cx="482441" cy="4824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6661" y="5676900"/>
            <a:ext cx="3751778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Химическая промышленность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4716661" y="6395561"/>
            <a:ext cx="3751778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Нефть и газ используются для производства химических продуктов, таких как пластмассы, удобрения и синтетические волокна.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275" y="720447"/>
            <a:ext cx="7710249" cy="1920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Экологические проблемы, связанные с нефтью и газом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275" y="2947868"/>
            <a:ext cx="3752731" cy="2833568"/>
          </a:xfrm>
          <a:prstGeom prst="roundRect">
            <a:avLst>
              <a:gd name="adj" fmla="val 303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5683" y="3160276"/>
            <a:ext cx="291619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Загрязнение воздуха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5683" y="3603069"/>
            <a:ext cx="3327916" cy="1965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Сжигание нефти и газа приводит к выбросам парниковых газов, таких как углекислый газ, что способствует изменению климата.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794" y="2947868"/>
            <a:ext cx="3752731" cy="2833568"/>
          </a:xfrm>
          <a:prstGeom prst="roundRect">
            <a:avLst>
              <a:gd name="adj" fmla="val 303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3201" y="3160276"/>
            <a:ext cx="2564963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Загрязнение воды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3201" y="3603069"/>
            <a:ext cx="3327916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Нефтяные разливы и утечки из трубопроводов могут загрязнять водоемы, нанося ущерб экосистемам и здоровью человека.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3275" y="5986224"/>
            <a:ext cx="7710249" cy="1522928"/>
          </a:xfrm>
          <a:prstGeom prst="roundRect">
            <a:avLst>
              <a:gd name="adj" fmla="val 564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5683" y="6198632"/>
            <a:ext cx="267354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Деградация земель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5683" y="6641425"/>
            <a:ext cx="7285434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Добыча нефти и газа может привести к деградации земель, разрушению экосистем и потере биоразнообразия.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588764"/>
            <a:ext cx="131316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Перспективы развития нефтегазовой отрасли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9379" y="2355294"/>
            <a:ext cx="2188488" cy="1576507"/>
          </a:xfrm>
          <a:prstGeom prst="roundRect">
            <a:avLst>
              <a:gd name="adj" fmla="val 57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1074" y="2929414"/>
            <a:ext cx="122634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51942" y="2569369"/>
            <a:ext cx="382285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Переход к чистой энергии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3151942" y="3032403"/>
            <a:ext cx="1051500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Рост спроса на возобновляемые источники энергии, такие как солнечная и ветровая энергия, оказывает влияние на нефтегазовую отрасль.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3044904" y="3916561"/>
            <a:ext cx="10729079" cy="15240"/>
          </a:xfrm>
          <a:prstGeom prst="roundRect">
            <a:avLst>
              <a:gd name="adj" fmla="val 590145"/>
            </a:avLst>
          </a:prstGeom>
          <a:solidFill>
            <a:srgbClr val="E5BEB2"/>
          </a:solidFill>
          <a:ln/>
        </p:spPr>
      </p:sp>
      <p:sp>
        <p:nvSpPr>
          <p:cNvPr id="8" name="Shape 6"/>
          <p:cNvSpPr/>
          <p:nvPr/>
        </p:nvSpPr>
        <p:spPr>
          <a:xfrm>
            <a:off x="749379" y="4038838"/>
            <a:ext cx="4377095" cy="1576507"/>
          </a:xfrm>
          <a:prstGeom prst="roundRect">
            <a:avLst>
              <a:gd name="adj" fmla="val 57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71074" y="4612958"/>
            <a:ext cx="161925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0548" y="4252913"/>
            <a:ext cx="430220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Технологические инновации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340548" y="4715947"/>
            <a:ext cx="832639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Новые технологии, такие как добыча сланцевой нефти и технологии улавливания и хранения углерода, способствуют развитию отрасли.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33511" y="5600105"/>
            <a:ext cx="8540472" cy="15240"/>
          </a:xfrm>
          <a:prstGeom prst="roundRect">
            <a:avLst>
              <a:gd name="adj" fmla="val 590145"/>
            </a:avLst>
          </a:prstGeom>
          <a:solidFill>
            <a:srgbClr val="E5BEB2"/>
          </a:solidFill>
          <a:ln/>
        </p:spPr>
      </p:sp>
      <p:sp>
        <p:nvSpPr>
          <p:cNvPr id="13" name="Shape 11"/>
          <p:cNvSpPr/>
          <p:nvPr/>
        </p:nvSpPr>
        <p:spPr>
          <a:xfrm>
            <a:off x="749379" y="5722382"/>
            <a:ext cx="6565821" cy="1919168"/>
          </a:xfrm>
          <a:prstGeom prst="roundRect">
            <a:avLst>
              <a:gd name="adj" fmla="val 468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1074" y="6467832"/>
            <a:ext cx="151448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29274" y="5936456"/>
            <a:ext cx="3164681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Устойчивое развитие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529274" y="6399490"/>
            <a:ext cx="6137672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Внедрение экологически чистых технологий и устойчивых практик для снижения воздействия на окружающую среду.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2024-12-27T18:38:42Z</dcterms:created>
  <dcterms:modified xsi:type="dcterms:W3CDTF">2024-12-27T18:38:42Z</dcterms:modified>
</cp:coreProperties>
</file>